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季節のぷろむなあど（ホットメルト製本）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季節の移り変わりや、和の風物詩を毎月異なるオシャレな配色パターンとかわいいイラストで表現した和テイストの歳時記カレンダーです。見る人の心をあたたかく癒してくれます。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3EAD813-0478-12B8-E35E-0557695DF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6" y="1396842"/>
            <a:ext cx="3612766" cy="36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2024-07-25T02:28:00Z</dcterms:modified>
</cp:coreProperties>
</file>