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スケッチ紀行（世界遺産への旅）（ホットメルト製本）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ユネスコが指定する世界遺産を美しい水彩画で紹介。世界中の人々にとってかけがえのない文化的・自然的遺産をあたたかいタッチでスケッチしました。地図と解説も付いていて旅気分を味わえます。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C9420F79-BC8B-77B0-4F13-E69173D71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31" y="1380486"/>
            <a:ext cx="3606935" cy="36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2021</TotalTime>
  <Words>138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339</cp:revision>
  <cp:lastPrinted>2021-07-20T08:57:41Z</cp:lastPrinted>
  <dcterms:created xsi:type="dcterms:W3CDTF">2021-06-21T09:41:39Z</dcterms:created>
  <dcterms:modified xsi:type="dcterms:W3CDTF">2024-07-25T02:28:00Z</dcterms:modified>
</cp:coreProperties>
</file>