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イン・ザ・スカイ（空と雲の物語）（ホットメルト製本）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空と雲をテーマにした、優しいタッチでふんわり描かれたイラストを柱にデザインした、空の魅力が溢れる癒し系カレンダーです。各月、風物詩のイラストがワンポイントで入っています。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BD219BA3-5795-0528-FA7B-CDFC8E52C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3" y="1373712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2107</TotalTime>
  <Words>139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348</cp:revision>
  <cp:lastPrinted>2021-07-20T08:57:41Z</cp:lastPrinted>
  <dcterms:created xsi:type="dcterms:W3CDTF">2021-06-21T09:41:39Z</dcterms:created>
  <dcterms:modified xsi:type="dcterms:W3CDTF">2024-07-25T02:28:00Z</dcterms:modified>
</cp:coreProperties>
</file>