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ドッグワン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有名カメラマン達が撮影した、選りすぐりのかわいい子犬の写真が毎月登場。世界中の子犬のあどけない表情に思わず笑みがこぼれます。おしゃれなデザインで実用的なメモスペースも充実！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34F791C3-E45C-5284-A46F-E2D623646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48" y="141610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</TotalTime>
  <Words>123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411</cp:revision>
  <cp:lastPrinted>2021-07-20T08:57:41Z</cp:lastPrinted>
  <dcterms:created xsi:type="dcterms:W3CDTF">2021-06-21T09:41:39Z</dcterms:created>
  <dcterms:modified xsi:type="dcterms:W3CDTF">2024-07-25T02:28:01Z</dcterms:modified>
</cp:coreProperties>
</file>