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マイペット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愛らしいハーモニーが今にも聞こえてきそうな、可愛い子犬と子猫が大集合！有名カメラマンが撮影した、選りすぐりの子犬と子猫の写真を楽しめます。おしゃれなワンポイントイラストも特徴です。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741D033-1482-22C4-CDA6-F22EDFD58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44" y="1342031"/>
            <a:ext cx="3739397" cy="37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2139</TotalTime>
  <Words>122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351</cp:revision>
  <cp:lastPrinted>2021-07-20T08:57:41Z</cp:lastPrinted>
  <dcterms:created xsi:type="dcterms:W3CDTF">2021-06-21T09:41:39Z</dcterms:created>
  <dcterms:modified xsi:type="dcterms:W3CDTF">2024-07-25T02:28:01Z</dcterms:modified>
</cp:coreProperties>
</file>