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Dear Family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（ディアーファミリー）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可愛くてやんちゃな子犬＆子猫の写真と、見やすい文字・書き込みやすいケイ線入りメモ欄などの機能性を兼備。デザインがおしゃれでかわいらしい、癒し効果抜群のカレンダーです。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0600D63-029F-11F4-11E5-7374E6482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78" y="1403564"/>
            <a:ext cx="3694484" cy="36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2954</TotalTime>
  <Words>124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404</cp:revision>
  <cp:lastPrinted>2021-07-20T08:57:41Z</cp:lastPrinted>
  <dcterms:created xsi:type="dcterms:W3CDTF">2021-06-21T09:41:39Z</dcterms:created>
  <dcterms:modified xsi:type="dcterms:W3CDTF">2024-07-25T02:28:01Z</dcterms:modified>
</cp:coreProperties>
</file>