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6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フラワーパレット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86kg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46/4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切・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W380×H525mm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冊（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14kg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備考：表紙名入れ有り（印刷寸法：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W340×H60mm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中神久子氏による、ナイープで人の心をあたたかくする、花のあるシーンをテーマにした油絵作品を集めたカレンダー。メモ欄は大きく、書き込みやすいケイ線入り。美しい花がお部屋を彩ります。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77" name="図 76">
            <a:extLst>
              <a:ext uri="{FF2B5EF4-FFF2-40B4-BE49-F238E27FC236}">
                <a16:creationId xmlns:a16="http://schemas.microsoft.com/office/drawing/2014/main" id="{CF9F461C-175F-3234-2A56-27B3654CC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83" y="1380413"/>
            <a:ext cx="3607008" cy="360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1001</TotalTime>
  <Words>128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260</cp:revision>
  <cp:lastPrinted>2021-07-20T08:57:41Z</cp:lastPrinted>
  <dcterms:created xsi:type="dcterms:W3CDTF">2021-06-21T09:41:39Z</dcterms:created>
  <dcterms:modified xsi:type="dcterms:W3CDTF">2024-07-25T02:28:02Z</dcterms:modified>
</cp:coreProperties>
</file>