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396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6603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ナイスデー（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NICE DAY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86kg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W380×H525mm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W340×H60mm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03241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休日の楽しいひととき、心に眠る美しい思い出など。心ときめくシーンを季節の訪れとともに描いた、高橋のぶたか氏が描くファンタジーワールドを堪能できるカレンダーです。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2849DDC7-F781-7A64-4E54-4257CA48F8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806" y="1355387"/>
            <a:ext cx="3705992" cy="370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3106</TotalTime>
  <Words>124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417</cp:revision>
  <cp:lastPrinted>2021-07-20T08:57:41Z</cp:lastPrinted>
  <dcterms:created xsi:type="dcterms:W3CDTF">2021-06-21T09:41:39Z</dcterms:created>
  <dcterms:modified xsi:type="dcterms:W3CDTF">2024-07-25T02:28:02Z</dcterms:modified>
</cp:coreProperties>
</file>