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30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エコライフ（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ECO-LIFE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）（ホットメルト製本）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86kg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日本を代表する景勝地の、季節感満載で選りすぐりの写真を集めた心が休まるカレンダー。機能性を重視して、メモ欄も広めに確保。予定を沢山書き込めて、スケジュールがひと目でわかります。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7AC49E19-44CA-9875-C298-F5F3BCBF34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20" y="1408229"/>
            <a:ext cx="3621527" cy="362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1586</TotalTime>
  <Words>133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302</cp:revision>
  <cp:lastPrinted>2021-07-20T08:57:41Z</cp:lastPrinted>
  <dcterms:created xsi:type="dcterms:W3CDTF">2021-06-21T09:41:39Z</dcterms:created>
  <dcterms:modified xsi:type="dcterms:W3CDTF">2024-07-25T02:28:03Z</dcterms:modified>
</cp:coreProperties>
</file>