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わらべ春秋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素材：ケント紙・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75kg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W380×H525mm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W340×H60mm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郷愁感を誘い心が和む、ほのぼのとしたかわいいわらべ人形と、書き文字による俳句が配置された癒し系カレンダー。肉太の数字は遠くからでもよく見えます。毎日一言、健康メモが付いています。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1" name="図 70">
            <a:extLst>
              <a:ext uri="{FF2B5EF4-FFF2-40B4-BE49-F238E27FC236}">
                <a16:creationId xmlns:a16="http://schemas.microsoft.com/office/drawing/2014/main" id="{AA704401-CF2B-F556-67C3-AFC2753EB8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226" y="1327257"/>
            <a:ext cx="3723667" cy="372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2043</TotalTime>
  <Words>129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341</cp:revision>
  <cp:lastPrinted>2021-07-20T08:57:41Z</cp:lastPrinted>
  <dcterms:created xsi:type="dcterms:W3CDTF">2021-06-21T09:41:39Z</dcterms:created>
  <dcterms:modified xsi:type="dcterms:W3CDTF">2024-07-25T02:28:03Z</dcterms:modified>
</cp:coreProperties>
</file>