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観光文字月表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68.5kg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世界各地の風景や生活シーンを、あたたかみのあるタッチでスケッチした、お洒落で実用性の高いカレンダー。メモ欄は大きく、書き込みやすいケイ線入り。スッキリした文字でとても見やすいです。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B823115D-2755-42A7-753B-A7642FDF9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82" y="141114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1988</TotalTime>
  <Words>126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334</cp:revision>
  <cp:lastPrinted>2021-07-20T08:57:41Z</cp:lastPrinted>
  <dcterms:created xsi:type="dcterms:W3CDTF">2021-06-21T09:41:39Z</dcterms:created>
  <dcterms:modified xsi:type="dcterms:W3CDTF">2024-07-25T02:28:04Z</dcterms:modified>
</cp:coreProperties>
</file>