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14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6603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庭園文字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素材：コート紙・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68.5kg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W380×H525mm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23kg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W340×H60mm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03241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日本が誇る美しい庭園を集めた、実用性を重視した人気のカレンダー。四季折々の庭園風景を眺めていると、自然と心が落ち着きます。暦の機能をはじめ、実用性にも優れた商品です。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F9B7ABDF-2FED-25F8-E736-4AE1E4468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624" y="1335993"/>
            <a:ext cx="3747986" cy="374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2297</TotalTime>
  <Words>129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361</cp:revision>
  <cp:lastPrinted>2021-07-20T08:57:41Z</cp:lastPrinted>
  <dcterms:created xsi:type="dcterms:W3CDTF">2021-06-21T09:41:39Z</dcterms:created>
  <dcterms:modified xsi:type="dcterms:W3CDTF">2024-07-25T02:28:04Z</dcterms:modified>
</cp:coreProperties>
</file>