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山水文字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人の心をほのぼのさせる。自然に包まれた静かな山里を優しく、明るいタッチで描いた、郷愁感溢れる山水画カレンダー。暦の機能・広いメモ欄・見やすくて太い数字など実用性を兼ね備えています。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1142F49-C2AA-DA73-5ECE-E46813DC9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75" y="1400596"/>
            <a:ext cx="3586825" cy="35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2024-07-25T02:28:05Z</dcterms:modified>
</cp:coreProperties>
</file>