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6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花ごよみ</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75kg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丁寧に描かれた心が和む四季折々の花の絵と、手描き風で書かれたあたたかみのある詩で季節感を表現したカレンダー。前後月の掲載・肉太で見やすい数字など、実用性・機能性も兼備しています。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BAF2A82-3D8C-9036-ABBD-E71CD62375F7}"/>
              </a:ext>
            </a:extLst>
          </p:cNvPr>
          <p:cNvPicPr>
            <a:picLocks noChangeAspect="1"/>
          </p:cNvPicPr>
          <p:nvPr/>
        </p:nvPicPr>
        <p:blipFill>
          <a:blip r:embed="rId5"/>
          <a:stretch>
            <a:fillRect/>
          </a:stretch>
        </p:blipFill>
        <p:spPr>
          <a:xfrm>
            <a:off x="662385" y="1303705"/>
            <a:ext cx="3757714" cy="375771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1295</TotalTime>
  <Words>130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290</cp:revision>
  <cp:lastPrinted>2021-07-20T08:57:41Z</cp:lastPrinted>
  <dcterms:created xsi:type="dcterms:W3CDTF">2021-06-21T09:41:39Z</dcterms:created>
  <dcterms:modified xsi:type="dcterms:W3CDTF">2024-07-25T02:28:05Z</dcterms:modified>
</cp:coreProperties>
</file>