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開運ごよみ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素材：色上質紙・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やっぱり気になる！来年の運勢がひと目でわかる開運暦カレンダーの決定版！開運暦と毎日のスケジュールが書き込める文字月表が一緒になっていて機能的。表紙裏には年間の運勢表も付いています。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D2CDD862-0D65-BA3F-DE4F-2E12E8B7B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56" y="1380759"/>
            <a:ext cx="3670165" cy="36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2817</TotalTime>
  <Words>130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393</cp:revision>
  <cp:lastPrinted>2021-07-20T08:57:41Z</cp:lastPrinted>
  <dcterms:created xsi:type="dcterms:W3CDTF">2021-06-21T09:41:39Z</dcterms:created>
  <dcterms:modified xsi:type="dcterms:W3CDTF">2024-07-25T02:28:05Z</dcterms:modified>
</cp:coreProperties>
</file>