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36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週文字月表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68.5kg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en-US" altLang="ja-JP" sz="1400" dirty="0"/>
              <a:t>6</a:t>
            </a:r>
            <a:r>
              <a:rPr lang="ja-JP" altLang="en-US" sz="1400" dirty="0"/>
              <a:t>週間表示で見やすい、シンプルで洗練されたデザインのカレンダー。従来の</a:t>
            </a:r>
            <a:r>
              <a:rPr lang="en-US" altLang="ja-JP" sz="1400" dirty="0"/>
              <a:t>5</a:t>
            </a:r>
            <a:r>
              <a:rPr lang="ja-JP" altLang="en-US" sz="1400" dirty="0"/>
              <a:t>週間スタイルを</a:t>
            </a:r>
            <a:r>
              <a:rPr lang="en-US" altLang="ja-JP" sz="1400" dirty="0"/>
              <a:t>6</a:t>
            </a:r>
            <a:r>
              <a:rPr lang="ja-JP" altLang="en-US" sz="1400" dirty="0"/>
              <a:t>週間にすることで、月をまたいだスケジュール管理がとても便利です。年末ご挨拶用に最適です。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E39B1FA-BA9D-C381-06D7-454880D8A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22" y="1401418"/>
            <a:ext cx="3671299" cy="367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1241</TotalTime>
  <Words>130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287</cp:revision>
  <cp:lastPrinted>2021-07-20T08:57:41Z</cp:lastPrinted>
  <dcterms:created xsi:type="dcterms:W3CDTF">2021-06-21T09:41:39Z</dcterms:created>
  <dcterms:modified xsi:type="dcterms:W3CDTF">2024-07-25T02:28:06Z</dcterms:modified>
</cp:coreProperties>
</file>