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ガーデニング（ホットメルト製本）</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素材：色上質紙・</a:t>
            </a:r>
            <a:r>
              <a:rPr lang="en-US" altLang="ja-JP" sz="900" dirty="0">
                <a:latin typeface="Meiryo UI" panose="020B0604030504040204" pitchFamily="34" charset="-128"/>
                <a:ea typeface="Meiryo UI" panose="020B0604030504040204" pitchFamily="34" charset="-128"/>
              </a:rPr>
              <a:t>73kg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心を明るく、あたたかく和ませてくれるかわいい花のイラストを取り入れたデザインのカレンダー。月ごとに彩られた花飾りが、見る人の心を癒し、お部屋にやすらぎと楽しさを与えてくれます。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4" name="図 13">
            <a:extLst>
              <a:ext uri="{FF2B5EF4-FFF2-40B4-BE49-F238E27FC236}">
                <a16:creationId xmlns:a16="http://schemas.microsoft.com/office/drawing/2014/main" id="{87ACDC9A-4D32-BF2F-FBF9-E34883B6F174}"/>
              </a:ext>
            </a:extLst>
          </p:cNvPr>
          <p:cNvPicPr>
            <a:picLocks noChangeAspect="1"/>
          </p:cNvPicPr>
          <p:nvPr/>
        </p:nvPicPr>
        <p:blipFill>
          <a:blip r:embed="rId5"/>
          <a:stretch>
            <a:fillRect/>
          </a:stretch>
        </p:blipFill>
        <p:spPr>
          <a:xfrm>
            <a:off x="694153" y="1323024"/>
            <a:ext cx="3710965" cy="371096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130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355</cp:revision>
  <cp:lastPrinted>2021-07-20T08:57:41Z</cp:lastPrinted>
  <dcterms:created xsi:type="dcterms:W3CDTF">2021-06-21T09:41:39Z</dcterms:created>
  <dcterms:modified xsi:type="dcterms:W3CDTF">2024-07-25T02:28:06Z</dcterms:modified>
</cp:coreProperties>
</file>