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グリーンカレンダー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備考：表紙名入れ有り（下部）（印刷寸法：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032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カレンダー全体を癒しを感じるグリーンを基調にシンプルにデザイン。スケジュール管理に最適の</a:t>
            </a:r>
            <a:r>
              <a:rPr lang="en-US" altLang="ja-JP" sz="1400" dirty="0"/>
              <a:t>6</a:t>
            </a:r>
            <a:r>
              <a:rPr lang="ja-JP" altLang="en-US" sz="1400" dirty="0"/>
              <a:t>週間表示でとても実用的。上部名入れもできるので、</a:t>
            </a:r>
            <a:r>
              <a:rPr lang="en-US" altLang="ja-JP" sz="1400" dirty="0"/>
              <a:t>PR</a:t>
            </a:r>
            <a:r>
              <a:rPr lang="ja-JP" altLang="en-US" sz="1400" dirty="0"/>
              <a:t>効果も倍増します！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8" name="図 77">
            <a:extLst>
              <a:ext uri="{FF2B5EF4-FFF2-40B4-BE49-F238E27FC236}">
                <a16:creationId xmlns:a16="http://schemas.microsoft.com/office/drawing/2014/main" id="{DD1BBFD1-F319-9F68-B6D0-0AA1FA309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88" y="1388924"/>
            <a:ext cx="3563161" cy="35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2077</TotalTime>
  <Words>125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345</cp:revision>
  <cp:lastPrinted>2021-07-20T08:57:41Z</cp:lastPrinted>
  <dcterms:created xsi:type="dcterms:W3CDTF">2021-06-21T09:41:39Z</dcterms:created>
  <dcterms:modified xsi:type="dcterms:W3CDTF">2024-07-25T02:28:06Z</dcterms:modified>
</cp:coreProperties>
</file>