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和風ごよみ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en-US" altLang="ja-JP" sz="1400" dirty="0"/>
              <a:t>12</a:t>
            </a:r>
            <a:r>
              <a:rPr lang="ja-JP" altLang="en-US" sz="1400" dirty="0"/>
              <a:t>パターンの日本の伝統色を使い、和紙の風合いをイメージした和風文字カレンダーの決定版。和紙の風合いをイメージしたあたたかみのあるデザインで、メモ欄も大きくて実用的です。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99388222-DD69-F0FF-39F1-43C29A4FD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396667"/>
            <a:ext cx="3538841" cy="353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2757</TotalTime>
  <Words>125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387</cp:revision>
  <cp:lastPrinted>2021-07-20T08:57:41Z</cp:lastPrinted>
  <dcterms:created xsi:type="dcterms:W3CDTF">2021-06-21T09:41:39Z</dcterms:created>
  <dcterms:modified xsi:type="dcterms:W3CDTF">2024-07-25T02:28:07Z</dcterms:modified>
</cp:coreProperties>
</file>