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0" d="100"/>
          <a:sy n="100" d="100"/>
        </p:scale>
        <p:origin x="49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四季物語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86kg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日本特有の美しい二十四の季節の移ろいを、風景と草花の写真で詩情豊かに表現したカレンダー。メモスペースも広く書き込みやすく、実用性にも優れています。年末ご挨拶用にご活用ください。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8E6DA40A-B2FF-6B23-FAC3-564DE6524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87" y="1361825"/>
            <a:ext cx="36861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1154</TotalTime>
  <Words>126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274</cp:revision>
  <cp:lastPrinted>2021-07-20T08:57:41Z</cp:lastPrinted>
  <dcterms:created xsi:type="dcterms:W3CDTF">2021-06-21T09:41:39Z</dcterms:created>
  <dcterms:modified xsi:type="dcterms:W3CDTF">2024-07-25T02:28:07Z</dcterms:modified>
</cp:coreProperties>
</file>