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ライフ・メモカレンダー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記念日・ゴミ出し・通院などの生活関連アイコンが付いた新感覚の機能性・実用性に富んだカレンダー。アイコンに色を塗ればスケジュールも一目瞭然！使いやすい</a:t>
            </a:r>
            <a:r>
              <a:rPr lang="en-US" altLang="ja-JP" sz="1400" dirty="0"/>
              <a:t>6</a:t>
            </a:r>
            <a:r>
              <a:rPr lang="ja-JP" altLang="en-US" sz="1400" dirty="0"/>
              <a:t>週間スタイルです。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832532F-BD3C-5087-D48B-E476EBD07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19" y="1411148"/>
            <a:ext cx="3581071" cy="35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123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2024-07-25T02:28:07Z</dcterms:modified>
</cp:coreProperties>
</file>