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Like it ! Color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（金具製本）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シンプルで見やすく、メモスペースも広い！ 月ごとに異なったパステル調のカラーラインで彩られた、シンプルでスッキリしたデザイン。お部屋やオフィスを明るくしてくれるカレンダーです。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D57A10C9-40E5-7723-2830-4C2A56661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31" y="1396785"/>
            <a:ext cx="3522564" cy="35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2079</TotalTime>
  <Words>125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346</cp:revision>
  <cp:lastPrinted>2021-07-20T08:57:41Z</cp:lastPrinted>
  <dcterms:created xsi:type="dcterms:W3CDTF">2021-06-21T09:41:39Z</dcterms:created>
  <dcterms:modified xsi:type="dcterms:W3CDTF">2024-07-25T02:28:08Z</dcterms:modified>
</cp:coreProperties>
</file>