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Like it ! Color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（ホットメルト製本）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素材：上質紙・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70kg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ホットメルト製本のシンプルで見やすく、メモスペースも広い環境対応型のエコカレンダー。月ごとに異なったパステル調のカラーラインで彩られた、シンプルでスッキリしたデザインです。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38C7B6D-B2E4-81D2-B6E2-BA6364B757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718" y="1396286"/>
            <a:ext cx="3637703" cy="363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1713</TotalTime>
  <Words>123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314</cp:revision>
  <cp:lastPrinted>2021-07-20T08:57:41Z</cp:lastPrinted>
  <dcterms:created xsi:type="dcterms:W3CDTF">2021-06-21T09:41:39Z</dcterms:created>
  <dcterms:modified xsi:type="dcterms:W3CDTF">2024-07-25T02:28:08Z</dcterms:modified>
</cp:coreProperties>
</file>