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36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THE</a:t>
            </a:r>
            <a:r>
              <a:rPr lang="ja-JP" altLang="en-US" sz="2000" dirty="0">
                <a:solidFill>
                  <a:schemeClr val="bg1"/>
                </a:solidFill>
                <a:latin typeface="Meiryo UI" panose="020B0604030504040204" pitchFamily="34" charset="-128"/>
                <a:ea typeface="Meiryo UI" panose="020B0604030504040204" pitchFamily="34" charset="-128"/>
              </a:rPr>
              <a:t>・地球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素材：マットコート紙・</a:t>
            </a:r>
            <a:r>
              <a:rPr lang="en-US" altLang="ja-JP" sz="900" dirty="0">
                <a:latin typeface="Meiryo UI" panose="020B0604030504040204" pitchFamily="34" charset="-128"/>
                <a:ea typeface="Meiryo UI" panose="020B0604030504040204" pitchFamily="34" charset="-128"/>
              </a:rPr>
              <a:t>66kg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A/2</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W425×H600mm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23kg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備考：表紙名入れ無し（印刷寸法：</a:t>
            </a:r>
            <a:r>
              <a:rPr lang="en-US" altLang="ja-JP" sz="900" dirty="0">
                <a:latin typeface="Meiryo UI" panose="020B0604030504040204" pitchFamily="34" charset="-128"/>
                <a:ea typeface="Meiryo UI" panose="020B0604030504040204" pitchFamily="34" charset="-128"/>
              </a:rPr>
              <a:t>W360×H65mm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032416"/>
          </a:xfrm>
          <a:prstGeom prst="rect">
            <a:avLst/>
          </a:prstGeom>
          <a:noFill/>
        </p:spPr>
        <p:txBody>
          <a:bodyPr wrap="square" lIns="0" tIns="46800" rIns="0" spcCol="360000" rtlCol="0">
            <a:spAutoFit/>
          </a:bodyPr>
          <a:lstStyle/>
          <a:p>
            <a:pPr algn="just"/>
            <a:r>
              <a:rPr lang="ja-JP" altLang="en-US" sz="1400" dirty="0"/>
              <a:t>地球のおりなす美しい表情と厳しい表情を見事にとらえた圧巻の迫力。躍動感あふれる地球が迫ってきます。大自然の、スケール感あふれる大画面写真を集めたカレンダーです。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D8E06D5B-A6B6-7559-AE52-24A6221C86C4}"/>
              </a:ext>
            </a:extLst>
          </p:cNvPr>
          <p:cNvPicPr>
            <a:picLocks noChangeAspect="1"/>
          </p:cNvPicPr>
          <p:nvPr/>
        </p:nvPicPr>
        <p:blipFill>
          <a:blip r:embed="rId5"/>
          <a:stretch>
            <a:fillRect/>
          </a:stretch>
        </p:blipFill>
        <p:spPr>
          <a:xfrm>
            <a:off x="746679" y="1411148"/>
            <a:ext cx="3587480" cy="35874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1315</TotalTime>
  <Words>123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293</cp:revision>
  <cp:lastPrinted>2021-07-20T08:57:41Z</cp:lastPrinted>
  <dcterms:created xsi:type="dcterms:W3CDTF">2021-06-21T09:41:39Z</dcterms:created>
  <dcterms:modified xsi:type="dcterms:W3CDTF">2024-07-25T02:28:09Z</dcterms:modified>
</cp:coreProperties>
</file>