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自然の彩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W360×H65mm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大きな写真でスケール感あふれる日本風景を集めたカレンダー。移り行く季節の美しさを彩った、素晴らしい風景は日本人の心に響きます。名入れをして年末ご挨拶用ノベルティにご活用ください。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5FFD7687-054E-770A-E4D2-BFBCF80A0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338295"/>
            <a:ext cx="3723667" cy="37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127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330</cp:revision>
  <cp:lastPrinted>2021-07-20T08:57:41Z</cp:lastPrinted>
  <dcterms:created xsi:type="dcterms:W3CDTF">2021-06-21T09:41:39Z</dcterms:created>
  <dcterms:modified xsi:type="dcterms:W3CDTF">2024-07-25T02:28:09Z</dcterms:modified>
</cp:coreProperties>
</file>