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名苑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季節が、光が、千変万化を与える美しい日本庭園。古来の風雅を今に伝える、日本が誇る自然の芸術です。各地の名園をピックアップした、海外のお客様にも喜ばれる人気のカレンダーです。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5FF3CEE-5FB5-F056-5E14-58CD268BF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96" y="1360407"/>
            <a:ext cx="3660566" cy="36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133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2024-07-25T02:28:09Z</dcterms:modified>
</cp:coreProperties>
</file>