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スリー・カラー・デラックス（漢字百科）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広いメモスペース、見やすい</a:t>
            </a:r>
            <a:r>
              <a:rPr lang="en-US" altLang="ja-JP" sz="1400" dirty="0"/>
              <a:t>6</a:t>
            </a:r>
            <a:r>
              <a:rPr lang="ja-JP" altLang="en-US" sz="1400" dirty="0"/>
              <a:t>週間表示がスケジュール管理に適した実用性の高いカレンダー。毎月テーマを絞った難読漢字が</a:t>
            </a:r>
            <a:r>
              <a:rPr lang="en-US" altLang="ja-JP" sz="1400" dirty="0"/>
              <a:t>1</a:t>
            </a:r>
            <a:r>
              <a:rPr lang="ja-JP" altLang="en-US" sz="1400" dirty="0"/>
              <a:t>日</a:t>
            </a:r>
            <a:r>
              <a:rPr lang="en-US" altLang="ja-JP" sz="1400" dirty="0"/>
              <a:t>1</a:t>
            </a:r>
            <a:r>
              <a:rPr lang="ja-JP" altLang="en-US" sz="1400" dirty="0"/>
              <a:t>語入っているので漢字の知識も身につきます。暦情報も豊富です。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DC31481-CFE8-2401-4382-094E74D55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18" y="1392518"/>
            <a:ext cx="3594903" cy="35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139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315</cp:revision>
  <cp:lastPrinted>2021-07-20T08:57:41Z</cp:lastPrinted>
  <dcterms:created xsi:type="dcterms:W3CDTF">2021-06-21T09:41:39Z</dcterms:created>
  <dcterms:modified xsi:type="dcterms:W3CDTF">2024-07-25T02:28:10Z</dcterms:modified>
</cp:coreProperties>
</file>