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Like it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Blue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66kg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A/2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W425×H600mm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21.5kg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W360×H70mm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澄み切った爽やかなイメージのスカイブルーを基調にした</a:t>
            </a:r>
            <a:r>
              <a:rPr lang="en-US" altLang="ja-JP" sz="1400" dirty="0"/>
              <a:t>A2</a:t>
            </a:r>
            <a:r>
              <a:rPr lang="ja-JP" altLang="en-US" sz="1400" dirty="0"/>
              <a:t>サイズのカレンダー。シンプルで見やすく、メモスペースも広く使い勝手抜群です。コーポレートカラーが青のお客様におススメです。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6" name="図 75">
            <a:extLst>
              <a:ext uri="{FF2B5EF4-FFF2-40B4-BE49-F238E27FC236}">
                <a16:creationId xmlns:a16="http://schemas.microsoft.com/office/drawing/2014/main" id="{C88C1903-8D25-8F9F-CA38-3E25F1A6B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470" y="1379719"/>
            <a:ext cx="3689620" cy="368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2074</TotalTime>
  <Words>126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344</cp:revision>
  <cp:lastPrinted>2021-07-20T08:57:41Z</cp:lastPrinted>
  <dcterms:created xsi:type="dcterms:W3CDTF">2021-06-21T09:41:39Z</dcterms:created>
  <dcterms:modified xsi:type="dcterms:W3CDTF">2024-07-25T02:28:10Z</dcterms:modified>
</cp:coreProperties>
</file>