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6603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Like it ! Color A2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素材：ケント紙・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44.5kg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A/2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切・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W425×H600mm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備考：表紙名入れ有り（印刷寸法：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W360×H70mm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パステル調のカラーラインがおしゃれな、シンプルで見やすい</a:t>
            </a:r>
            <a:r>
              <a:rPr lang="en-US" altLang="ja-JP" sz="1400" dirty="0"/>
              <a:t>A2</a:t>
            </a:r>
            <a:r>
              <a:rPr lang="ja-JP" altLang="en-US" sz="1400" dirty="0"/>
              <a:t>サイズのカレンダーです。ケイ線入りで広いメモスペースも特徴。業種を問わず、年末ご挨拶用ノベルティとしてご活用ください。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6364BEDA-BEBB-5A92-0705-7A263018F9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736" y="1339612"/>
            <a:ext cx="3661786" cy="366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2432</TotalTime>
  <Words>127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374</cp:revision>
  <cp:lastPrinted>2021-07-20T08:57:41Z</cp:lastPrinted>
  <dcterms:created xsi:type="dcterms:W3CDTF">2021-06-21T09:41:39Z</dcterms:created>
  <dcterms:modified xsi:type="dcterms:W3CDTF">2024-07-25T02:28:11Z</dcterms:modified>
</cp:coreProperties>
</file>