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8" d="100"/>
          <a:sy n="98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6603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DX A2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文字（晴雨表付）（金具製本）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素材：ケント紙・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44.5kg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A/2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切・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W425×H600mm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冊（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15kg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備考：表紙名入れ有り（印刷寸法：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W360×H70mm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4785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400" dirty="0"/>
              <a:t>大きくスッキリした文字で見やすい、シンプルなデザインで目に優しい色合いのカレンダー。メモ欄には書き込みがしやすいケイ線入り。年末ご挨拶用ノベルティとして人気の高い商品です。</a:t>
            </a:r>
            <a:r>
              <a:rPr lang="en-US" altLang="ja-JP" sz="1400" dirty="0"/>
              <a:t>※</a:t>
            </a:r>
            <a:r>
              <a:rPr lang="ja-JP" altLang="en-US" sz="1400" dirty="0"/>
              <a:t>掲載している価格は、</a:t>
            </a:r>
            <a:r>
              <a:rPr lang="en-US" altLang="ja-JP" sz="1400" dirty="0"/>
              <a:t>100</a:t>
            </a:r>
            <a:r>
              <a:rPr lang="ja-JP" altLang="en-US" sz="1400" dirty="0"/>
              <a:t>冊の場合の</a:t>
            </a:r>
            <a:r>
              <a:rPr lang="en-US" altLang="ja-JP" sz="1400" dirty="0"/>
              <a:t>1</a:t>
            </a:r>
            <a:r>
              <a:rPr lang="ja-JP" altLang="en-US" sz="1400" dirty="0"/>
              <a:t>冊単価になります。価格については、お見積り依頼後に担当スタッフから別途ご案内いたします。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AFB05399-DAE5-7640-E9A5-E3DE63EB38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908" y="1391450"/>
            <a:ext cx="3673913" cy="367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2974</TotalTime>
  <Words>134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406</cp:revision>
  <cp:lastPrinted>2021-07-20T08:57:41Z</cp:lastPrinted>
  <dcterms:created xsi:type="dcterms:W3CDTF">2021-06-21T09:41:39Z</dcterms:created>
  <dcterms:modified xsi:type="dcterms:W3CDTF">2024-07-25T02:28:11Z</dcterms:modified>
</cp:coreProperties>
</file>