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DX A2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文字（晴雨表付）（ホットメルト製本）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ホットメルト製本の大きくスッキリした文字で見やすい、目に優しい色合いの環境対応型のエコカレンダー。メモ欄には書き込みがしやすいケイ線入り。年末ご挨拶用ノベルティにご使用ください。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D43E344-0255-B16C-D52A-E425DC9B1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99" y="1336312"/>
            <a:ext cx="3681434" cy="36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132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2024-07-25T02:28:11Z</dcterms:modified>
</cp:coreProperties>
</file>