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エコハウス（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HOUSE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新しいコンセプトの建築業界向けカレンダー。見やすい・わかりやすいをテーマに、エコな住まいづくりの参考に活用できる構造断面図・詳細解説・外観や屋内の写真などが盛り沢山です。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FE0D961-DE35-8BB9-86E1-4156DEAA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84" y="1304492"/>
            <a:ext cx="3744329" cy="37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130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2024-07-25T02:28:12Z</dcterms:modified>
</cp:coreProperties>
</file>