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ホリデー（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HOLIDAY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心に眠る美しい思い出。そんな記念すべき一瞬を四季の美しさと共に描いたカレンダー。ケイ線入りの大きなメモ欄・カラフルでシンプルなデザインの見やすい数字など、機能性も兼ね備えています。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0516210-A917-6828-EEC8-F5C54A160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28" y="1355157"/>
            <a:ext cx="3719070" cy="37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2024-07-25T02:28:12Z</dcterms:modified>
</cp:coreProperties>
</file>