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日本庭園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見飽きることのない美しい日本庭園。各地に散在する名庭の選りすぐりの写真をピックアップ。大きく見やすい数字・六曜・主要行事・二十四節気など暦の情報も充実していて実用性も抜群です。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0C4B8C92-F0AC-7D7C-666F-87AD4E9FC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90" y="1395942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2007</TotalTime>
  <Words>131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337</cp:revision>
  <cp:lastPrinted>2021-07-20T08:57:41Z</cp:lastPrinted>
  <dcterms:created xsi:type="dcterms:W3CDTF">2021-06-21T09:41:39Z</dcterms:created>
  <dcterms:modified xsi:type="dcterms:W3CDTF">2024-07-25T02:28:13Z</dcterms:modified>
</cp:coreProperties>
</file>