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季節のパノラマ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オフィス向けの高級販促品として大人気！美しい四季折々の日本の風景をワイドに捉えたパノラマ写真と、ケイ線入りで書き込みしやすいメモスペースが備わったカレンダーです。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AD4A8EAA-D113-591E-50A1-3B307758E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56" y="136885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122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396</cp:revision>
  <cp:lastPrinted>2021-07-20T08:57:41Z</cp:lastPrinted>
  <dcterms:created xsi:type="dcterms:W3CDTF">2021-06-21T09:41:39Z</dcterms:created>
  <dcterms:modified xsi:type="dcterms:W3CDTF">2024-07-25T02:28:13Z</dcterms:modified>
</cp:coreProperties>
</file>