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64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数奇屋の住まい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W425×H600mm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21.5kg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日本の伝統と詫び寂びの精神を継承する代表的建築、数寄屋造りの美しい写真をまとめたカレンダーです。厚手の紙を使用しているので高級感があり、大きく見やすい文字で実用性も抜群です。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A9617A05-E381-33B8-CF4E-5C3C79C3C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190" y="1393297"/>
            <a:ext cx="3623231" cy="362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</TotalTime>
  <Words>131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266</cp:revision>
  <cp:lastPrinted>2021-07-20T08:57:41Z</cp:lastPrinted>
  <dcterms:created xsi:type="dcterms:W3CDTF">2021-06-21T09:41:39Z</dcterms:created>
  <dcterms:modified xsi:type="dcterms:W3CDTF">2024-07-25T02:28:13Z</dcterms:modified>
</cp:coreProperties>
</file>