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春秋の彩（ホットメルト製本）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雄大で美しい日本風景の、スケール感溢れる写真が楽しめるカレンダー。厚手の紙を使用しているので高級感があり、大きく見やすい文字で実用性も抜群なシンプルなデザインです。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975582D-0EE2-62A9-67A5-686947818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26" y="1394283"/>
            <a:ext cx="3689696" cy="36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2329</TotalTime>
  <Words>131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365</cp:revision>
  <cp:lastPrinted>2021-07-20T08:57:41Z</cp:lastPrinted>
  <dcterms:created xsi:type="dcterms:W3CDTF">2021-06-21T09:41:39Z</dcterms:created>
  <dcterms:modified xsi:type="dcterms:W3CDTF">2024-07-25T02:28:14Z</dcterms:modified>
</cp:coreProperties>
</file>