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0" d="100"/>
          <a:sy n="100" d="100"/>
        </p:scale>
        <p:origin x="49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やすらぎ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66kg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A/2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W425×H600mm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21.5kg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W360×H70mm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日本の伝統美漂う、眺めていると心が和む坪庭。造形美と風雅な趣のある四季折々の美しい坪庭が、詫び寂びの世界へ誘ってくれるカレンダーです。厚手の紙を使用しているので、高級感抜群。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6435F360-FA46-8D55-74DC-5EE95525B8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062" y="1406864"/>
            <a:ext cx="3658500" cy="365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1214</TotalTime>
  <Words>135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280</cp:revision>
  <cp:lastPrinted>2021-07-20T08:57:41Z</cp:lastPrinted>
  <dcterms:created xsi:type="dcterms:W3CDTF">2021-06-21T09:41:39Z</dcterms:created>
  <dcterms:modified xsi:type="dcterms:W3CDTF">2024-07-25T02:28:14Z</dcterms:modified>
</cp:coreProperties>
</file>