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64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日本の建築美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A/2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W425×H600mm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21.5kg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W360×H70mm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伝統ある日本家屋をリフォームした、古民家再生住宅の実例を見やすい写真</a:t>
            </a:r>
            <a:r>
              <a:rPr lang="en-US" altLang="ja-JP" sz="1400" dirty="0"/>
              <a:t>3</a:t>
            </a:r>
            <a:r>
              <a:rPr lang="ja-JP" altLang="en-US" sz="1400" dirty="0"/>
              <a:t>点と、詳細説明でまとめたカレンダーです。建築・不動産業界の年末ご挨拶用名入れノベルティにおススメです。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057DC333-FB3E-DC7A-D4E4-670C2813F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34" y="1411148"/>
            <a:ext cx="3589291" cy="358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947</TotalTime>
  <Words>128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2024-07-25T02:28:15Z</dcterms:modified>
</cp:coreProperties>
</file>