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2" d="100"/>
          <a:sy n="102" d="100"/>
        </p:scale>
        <p:origin x="648" y="11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zh-TW" altLang="en-US" sz="2000" dirty="0">
                <a:solidFill>
                  <a:schemeClr val="bg1"/>
                </a:solidFill>
                <a:latin typeface="Meiryo UI" panose="020B0604030504040204" pitchFamily="34" charset="-128"/>
                <a:ea typeface="Meiryo UI" panose="020B0604030504040204" pitchFamily="34" charset="-128"/>
              </a:rPr>
              <a:t>行雲流水（</a:t>
            </a:r>
            <a:r>
              <a:rPr lang="en-US" altLang="zh-TW" sz="2000" dirty="0">
                <a:solidFill>
                  <a:schemeClr val="bg1"/>
                </a:solidFill>
                <a:latin typeface="Meiryo UI" panose="020B0604030504040204" pitchFamily="34" charset="-128"/>
                <a:ea typeface="Meiryo UI" panose="020B0604030504040204" pitchFamily="34" charset="-128"/>
              </a:rPr>
              <a:t>13</a:t>
            </a:r>
            <a:r>
              <a:rPr lang="zh-TW" altLang="en-US"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素材：ケント紙・</a:t>
            </a:r>
            <a:r>
              <a:rPr lang="en-US" altLang="ja-JP" sz="900" dirty="0">
                <a:latin typeface="Meiryo UI" panose="020B0604030504040204" pitchFamily="34" charset="-128"/>
                <a:ea typeface="Meiryo UI" panose="020B0604030504040204" pitchFamily="34" charset="-128"/>
              </a:rPr>
              <a:t>75kg</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46/3</a:t>
            </a:r>
            <a:r>
              <a:rPr lang="ja-JP" altLang="en-US" sz="900" dirty="0">
                <a:latin typeface="Meiryo UI" panose="020B0604030504040204" pitchFamily="34" charset="-128"/>
                <a:ea typeface="Meiryo UI" panose="020B0604030504040204" pitchFamily="34" charset="-128"/>
              </a:rPr>
              <a:t>切・</a:t>
            </a:r>
            <a:r>
              <a:rPr lang="en-US" altLang="ja-JP" sz="900" dirty="0">
                <a:latin typeface="Meiryo UI" panose="020B0604030504040204" pitchFamily="34" charset="-128"/>
                <a:ea typeface="Meiryo UI" panose="020B0604030504040204" pitchFamily="34" charset="-128"/>
              </a:rPr>
              <a:t>13</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W350×H760mm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冊（</a:t>
            </a:r>
            <a:r>
              <a:rPr lang="en-US" altLang="ja-JP" sz="900" dirty="0">
                <a:latin typeface="Meiryo UI" panose="020B0604030504040204" pitchFamily="34" charset="-128"/>
                <a:ea typeface="Meiryo UI" panose="020B0604030504040204" pitchFamily="34" charset="-128"/>
              </a:rPr>
              <a:t>15kg</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備考：表紙名入れ有り（印刷寸法：</a:t>
            </a:r>
            <a:r>
              <a:rPr lang="en-US" altLang="ja-JP" sz="900" dirty="0">
                <a:latin typeface="Meiryo UI" panose="020B0604030504040204" pitchFamily="34" charset="-128"/>
                <a:ea typeface="Meiryo UI" panose="020B0604030504040204" pitchFamily="34" charset="-128"/>
              </a:rPr>
              <a:t>W300×H75mm</a:t>
            </a:r>
            <a:r>
              <a:rPr lang="ja-JP" altLang="en-US" sz="900" dirty="0">
                <a:latin typeface="Meiryo UI" panose="020B0604030504040204" pitchFamily="34" charset="-128"/>
                <a:ea typeface="Meiryo UI" panose="020B0604030504040204" pitchFamily="34" charset="-128"/>
              </a:rPr>
              <a:t>以内）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47859"/>
          </a:xfrm>
          <a:prstGeom prst="rect">
            <a:avLst/>
          </a:prstGeom>
          <a:noFill/>
        </p:spPr>
        <p:txBody>
          <a:bodyPr wrap="square" lIns="0" tIns="46800" rIns="0" spcCol="360000" rtlCol="0">
            <a:spAutoFit/>
          </a:bodyPr>
          <a:lstStyle/>
          <a:p>
            <a:pPr algn="just"/>
            <a:r>
              <a:rPr lang="ja-JP" altLang="en-US" sz="1400" dirty="0"/>
              <a:t>大型サイズが好評の格言・名言付カレンダー。先人の教訓の中からセレクトした心の支えとなる格言と健康メモが日々の生活に役立ち、とても実用的。人気の年末ご挨拶用名入れノベルティです。</a:t>
            </a:r>
            <a:r>
              <a:rPr lang="en-US" altLang="ja-JP" sz="1400" dirty="0"/>
              <a:t>※</a:t>
            </a:r>
            <a:r>
              <a:rPr lang="ja-JP" altLang="en-US" sz="1400" dirty="0"/>
              <a:t>掲載している価格は、</a:t>
            </a:r>
            <a:r>
              <a:rPr lang="en-US" altLang="ja-JP" sz="1400" dirty="0"/>
              <a:t>100</a:t>
            </a:r>
            <a:r>
              <a:rPr lang="ja-JP" altLang="en-US" sz="1400" dirty="0"/>
              <a:t>冊の場合の</a:t>
            </a:r>
            <a:r>
              <a:rPr lang="en-US" altLang="ja-JP" sz="1400" dirty="0"/>
              <a:t>1</a:t>
            </a:r>
            <a:r>
              <a:rPr lang="ja-JP" altLang="en-US" sz="1400" dirty="0"/>
              <a:t>冊単価になります。価格については、お見積り依頼後に担当スタッフから別途ご案内いたします。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4" name="図 13">
            <a:extLst>
              <a:ext uri="{FF2B5EF4-FFF2-40B4-BE49-F238E27FC236}">
                <a16:creationId xmlns:a16="http://schemas.microsoft.com/office/drawing/2014/main" id="{90653E48-9C06-E933-8E5E-C2E3462D26A6}"/>
              </a:ext>
            </a:extLst>
          </p:cNvPr>
          <p:cNvPicPr>
            <a:picLocks noChangeAspect="1"/>
          </p:cNvPicPr>
          <p:nvPr/>
        </p:nvPicPr>
        <p:blipFill>
          <a:blip r:embed="rId5"/>
          <a:stretch>
            <a:fillRect/>
          </a:stretch>
        </p:blipFill>
        <p:spPr>
          <a:xfrm>
            <a:off x="722331" y="1411148"/>
            <a:ext cx="3587558" cy="358755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1102</TotalTime>
  <Words>132</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272</cp:revision>
  <cp:lastPrinted>2021-07-20T08:57:41Z</cp:lastPrinted>
  <dcterms:created xsi:type="dcterms:W3CDTF">2021-06-21T09:41:39Z</dcterms:created>
  <dcterms:modified xsi:type="dcterms:W3CDTF">2024-07-25T02:28:15Z</dcterms:modified>
</cp:coreProperties>
</file>