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ヶ月文字月表（ミシン目入）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W350×H760mm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以内）、最終ページに年表付。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予定管理がしやすい</a:t>
            </a:r>
            <a:r>
              <a:rPr lang="en-US" altLang="ja-JP" sz="1400" dirty="0"/>
              <a:t>3</a:t>
            </a:r>
            <a:r>
              <a:rPr lang="ja-JP" altLang="en-US" sz="1400" dirty="0"/>
              <a:t>ヶ月表示のシンプルで実用的なカレンダー。切り取りやすいミシン目入りで、常に新しい</a:t>
            </a:r>
            <a:r>
              <a:rPr lang="en-US" altLang="ja-JP" sz="1400" dirty="0"/>
              <a:t>3</a:t>
            </a:r>
            <a:r>
              <a:rPr lang="ja-JP" altLang="en-US" sz="1400" dirty="0"/>
              <a:t>ヶ月を表示できます。翌年</a:t>
            </a:r>
            <a:r>
              <a:rPr lang="en-US" altLang="ja-JP" sz="1400" dirty="0"/>
              <a:t>3</a:t>
            </a:r>
            <a:r>
              <a:rPr lang="ja-JP" altLang="en-US" sz="1400" dirty="0"/>
              <a:t>月まで使用できる</a:t>
            </a:r>
            <a:r>
              <a:rPr lang="en-US" altLang="ja-JP" sz="1400" dirty="0"/>
              <a:t>15</a:t>
            </a:r>
            <a:r>
              <a:rPr lang="ja-JP" altLang="en-US" sz="1400" dirty="0"/>
              <a:t>ヶ月タイプでとてもお得です。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40DA5EC-9279-DBDB-69A3-A8DD734D8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69" y="1373376"/>
            <a:ext cx="3677548" cy="36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2403</TotalTime>
  <Words>143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371</cp:revision>
  <cp:lastPrinted>2021-07-20T08:57:41Z</cp:lastPrinted>
  <dcterms:created xsi:type="dcterms:W3CDTF">2021-06-21T09:41:39Z</dcterms:created>
  <dcterms:modified xsi:type="dcterms:W3CDTF">2024-07-25T02:28:15Z</dcterms:modified>
</cp:coreProperties>
</file>