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96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Like it ! Color 3-month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（ミシン目入）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W350×H760mm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W300×H75mm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パステルカラーを使った、おしゃれ＆シンプルで予定管理しやすい</a:t>
            </a:r>
            <a:r>
              <a:rPr lang="en-US" altLang="ja-JP" sz="1400" dirty="0"/>
              <a:t>3</a:t>
            </a:r>
            <a:r>
              <a:rPr lang="ja-JP" altLang="en-US" sz="1400" dirty="0"/>
              <a:t>ヶ月表示カレンダー。翌年</a:t>
            </a:r>
            <a:r>
              <a:rPr lang="en-US" altLang="ja-JP" sz="1400" dirty="0"/>
              <a:t>3</a:t>
            </a:r>
            <a:r>
              <a:rPr lang="ja-JP" altLang="en-US" sz="1400" dirty="0"/>
              <a:t>月まで使える</a:t>
            </a:r>
            <a:r>
              <a:rPr lang="en-US" altLang="ja-JP" sz="1400" dirty="0"/>
              <a:t>15</a:t>
            </a:r>
            <a:r>
              <a:rPr lang="ja-JP" altLang="en-US" sz="1400" dirty="0"/>
              <a:t>ヶ月タイプ。切り取りやすいミシン目入りで、常に新しい</a:t>
            </a:r>
            <a:r>
              <a:rPr lang="en-US" altLang="ja-JP" sz="1400" dirty="0"/>
              <a:t>3</a:t>
            </a:r>
            <a:r>
              <a:rPr lang="ja-JP" altLang="en-US" sz="1400" dirty="0"/>
              <a:t>ヶ月を表示できます。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BEEB19B-6A37-1EA6-53A3-4EA79A858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61" y="1332712"/>
            <a:ext cx="3650710" cy="36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3148</TotalTime>
  <Words>133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419</cp:revision>
  <cp:lastPrinted>2021-07-20T08:57:41Z</cp:lastPrinted>
  <dcterms:created xsi:type="dcterms:W3CDTF">2021-06-21T09:41:39Z</dcterms:created>
  <dcterms:modified xsi:type="dcterms:W3CDTF">2024-07-25T02:28:16Z</dcterms:modified>
</cp:coreProperties>
</file>