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ヶ月 グリーンカレンダー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W350×H760mm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W300×H75mm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032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カレンダー全体を癒しを感じるグリーンを基調にシンプルにデザイン。</a:t>
            </a:r>
            <a:r>
              <a:rPr lang="en-US" altLang="ja-JP" sz="1400" dirty="0"/>
              <a:t>3</a:t>
            </a:r>
            <a:r>
              <a:rPr lang="ja-JP" altLang="en-US" sz="1400" dirty="0"/>
              <a:t>ヶ月表示で翌年</a:t>
            </a:r>
            <a:r>
              <a:rPr lang="en-US" altLang="ja-JP" sz="1400" dirty="0"/>
              <a:t>3</a:t>
            </a:r>
            <a:r>
              <a:rPr lang="ja-JP" altLang="en-US" sz="1400" dirty="0"/>
              <a:t>月まで使える</a:t>
            </a:r>
            <a:r>
              <a:rPr lang="en-US" altLang="ja-JP" sz="1400" dirty="0"/>
              <a:t>15</a:t>
            </a:r>
            <a:r>
              <a:rPr lang="ja-JP" altLang="en-US" sz="1400" dirty="0"/>
              <a:t>ヶ月タイプの、スケジュール管理がしやすく実用的でお得なカレンダーです。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95F418E-4BCC-25A4-AB98-926BE5A41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55" y="1367490"/>
            <a:ext cx="3694670" cy="36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2862</TotalTime>
  <Words>127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400</cp:revision>
  <cp:lastPrinted>2021-07-20T08:57:41Z</cp:lastPrinted>
  <dcterms:created xsi:type="dcterms:W3CDTF">2021-06-21T09:41:39Z</dcterms:created>
  <dcterms:modified xsi:type="dcterms:W3CDTF">2024-07-25T02:28:16Z</dcterms:modified>
</cp:coreProperties>
</file>