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0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スーパーカラージャンボ（年間予定表付）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素材：ケント紙・</a:t>
            </a:r>
            <a:r>
              <a:rPr lang="en-US" altLang="ja-JP" sz="900" dirty="0">
                <a:latin typeface="Meiryo UI" panose="020B0604030504040204" pitchFamily="34" charset="-128"/>
                <a:ea typeface="Meiryo UI" panose="020B0604030504040204" pitchFamily="34" charset="-128"/>
              </a:rPr>
              <a:t>75kg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46/2</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W515×H760mm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W360×H75mm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すっきりした色使いと大きく見やすい数字がオフィス使用に大人気！日曜・祝日がひと目でわかるシンプルで実用的なデザインのジャンボカレンダー。業種を問わず、年末ご挨拶用におススメです。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8C8BB612-3C6B-267B-A814-FFD2A0DE2BDF}"/>
              </a:ext>
            </a:extLst>
          </p:cNvPr>
          <p:cNvPicPr>
            <a:picLocks noChangeAspect="1"/>
          </p:cNvPicPr>
          <p:nvPr/>
        </p:nvPicPr>
        <p:blipFill>
          <a:blip r:embed="rId5"/>
          <a:stretch>
            <a:fillRect/>
          </a:stretch>
        </p:blipFill>
        <p:spPr>
          <a:xfrm>
            <a:off x="683993" y="1352254"/>
            <a:ext cx="3699348" cy="369934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1669</TotalTime>
  <Words>126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313</cp:revision>
  <cp:lastPrinted>2021-07-20T08:57:41Z</cp:lastPrinted>
  <dcterms:created xsi:type="dcterms:W3CDTF">2021-06-21T09:41:39Z</dcterms:created>
  <dcterms:modified xsi:type="dcterms:W3CDTF">2024-07-25T02:28:16Z</dcterms:modified>
</cp:coreProperties>
</file>