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ダブルトーンジャンボ・年表入（年間予定表付）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W515×H760mm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年間の日付をページ上部に表示しているので、スケジュール管理に便利！はっきりした大きな文字で見やすく、目に優しい</a:t>
            </a:r>
            <a:r>
              <a:rPr lang="en-US" altLang="ja-JP" sz="1400" dirty="0"/>
              <a:t>3</a:t>
            </a:r>
            <a:r>
              <a:rPr lang="ja-JP" altLang="en-US" sz="1400" dirty="0"/>
              <a:t>色を使ったカレンダー。業種を問わず年末ご挨拶用ノベルティに最適です。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42F99E1-6577-D587-7E39-438957598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25" y="1422190"/>
            <a:ext cx="3611799" cy="36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3029</TotalTime>
  <Words>133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412</cp:revision>
  <cp:lastPrinted>2021-07-20T08:57:41Z</cp:lastPrinted>
  <dcterms:created xsi:type="dcterms:W3CDTF">2021-06-21T09:41:39Z</dcterms:created>
  <dcterms:modified xsi:type="dcterms:W3CDTF">2024-07-25T02:28:17Z</dcterms:modified>
</cp:coreProperties>
</file>