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ダブルトーンジャンボ（ホットメルト製本）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ケント紙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46/2切・13枚（760×515mm）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75g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遠くからでも日付の確認ができるはっきりとした3色デザインながら、メモスペースもあるため使い勝手の良いカレンダーです。新年のご挨拶や、年末年始イベントのノベルティに最適。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