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フィルム 日本風景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素材：コート紙</a:t>
            </a:r>
            <a:r>
              <a:rPr lang="en-US" altLang="ja-JP" sz="900" dirty="0">
                <a:latin typeface="Meiryo UI" panose="020B0604030504040204" pitchFamily="34" charset="-128"/>
                <a:ea typeface="Meiryo UI" panose="020B0604030504040204" pitchFamily="34" charset="-128"/>
              </a:rPr>
              <a:t>103kg</a:t>
            </a:r>
            <a:r>
              <a:rPr lang="ja-JP" altLang="en-US" sz="900" dirty="0">
                <a:latin typeface="Meiryo UI" panose="020B0604030504040204" pitchFamily="34" charset="-128"/>
                <a:ea typeface="Meiryo UI" panose="020B0604030504040204" pitchFamily="34" charset="-128"/>
              </a:rPr>
              <a:t>・ケント紙</a:t>
            </a:r>
            <a:r>
              <a:rPr lang="en-US" altLang="ja-JP" sz="900" dirty="0">
                <a:latin typeface="Meiryo UI" panose="020B0604030504040204" pitchFamily="34" charset="-128"/>
                <a:ea typeface="Meiryo UI" panose="020B0604030504040204" pitchFamily="34" charset="-128"/>
              </a:rPr>
              <a:t>90kg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46/2</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W500×H750mm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22kg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備考：表紙名入れ無し（印刷寸法：</a:t>
            </a:r>
            <a:r>
              <a:rPr lang="en-US" altLang="ja-JP" sz="900" dirty="0">
                <a:latin typeface="Meiryo UI" panose="020B0604030504040204" pitchFamily="34" charset="-128"/>
                <a:ea typeface="Meiryo UI" panose="020B0604030504040204" pitchFamily="34" charset="-128"/>
              </a:rPr>
              <a:t>W360×H75mm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032416"/>
          </a:xfrm>
          <a:prstGeom prst="rect">
            <a:avLst/>
          </a:prstGeom>
          <a:noFill/>
        </p:spPr>
        <p:txBody>
          <a:bodyPr wrap="square" lIns="0" tIns="46800" rIns="0" spcCol="360000" rtlCol="0">
            <a:spAutoFit/>
          </a:bodyPr>
          <a:lstStyle/>
          <a:p>
            <a:pPr algn="just"/>
            <a:r>
              <a:rPr lang="ja-JP" altLang="en-US" sz="1400" dirty="0"/>
              <a:t>四季折々、表情豊かな日本の自然を見事に捉えた、画面いっぱいに広がる、最高級の日本風景。フィルム印刷特有の美しい写真でより魅力が増す豪華なフィルムカレンダーです。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48FD1766-A88B-F13E-C1FB-2EAA85D31AF2}"/>
              </a:ext>
            </a:extLst>
          </p:cNvPr>
          <p:cNvPicPr>
            <a:picLocks noChangeAspect="1"/>
          </p:cNvPicPr>
          <p:nvPr/>
        </p:nvPicPr>
        <p:blipFill>
          <a:blip r:embed="rId5"/>
          <a:stretch>
            <a:fillRect/>
          </a:stretch>
        </p:blipFill>
        <p:spPr>
          <a:xfrm>
            <a:off x="712108" y="1384421"/>
            <a:ext cx="3640982" cy="364098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TotalTime>
  <Words>127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353</cp:revision>
  <cp:lastPrinted>2021-07-20T08:57:41Z</cp:lastPrinted>
  <dcterms:created xsi:type="dcterms:W3CDTF">2021-06-21T09:41:39Z</dcterms:created>
  <dcterms:modified xsi:type="dcterms:W3CDTF">2024-07-25T02:28:17Z</dcterms:modified>
</cp:coreProperties>
</file>