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フィルム 四季の庭園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・ケント紙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W500×H750mm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備考：表紙名入れ無し（印刷寸法：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日本独特の美意識が見事に表現された日本庭園。四季折々の姿を見事に捉えた、色鮮やかな景色が一面に広がります。フィルム印刷特有の美しい写真が魅力的な、海外でも人気のカレンダーです。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1373DA85-4073-30C2-AF7B-28D04F91F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87" y="1391078"/>
            <a:ext cx="3533978" cy="35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2834</TotalTime>
  <Words>135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395</cp:revision>
  <cp:lastPrinted>2021-07-20T08:57:41Z</cp:lastPrinted>
  <dcterms:created xsi:type="dcterms:W3CDTF">2021-06-21T09:41:39Z</dcterms:created>
  <dcterms:modified xsi:type="dcterms:W3CDTF">2024-07-25T02:28:17Z</dcterms:modified>
</cp:coreProperties>
</file>