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504" y="-31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フィルム </a:t>
            </a:r>
            <a:r>
              <a:rPr lang="en-US" altLang="ja-JP" sz="2000" dirty="0">
                <a:solidFill>
                  <a:schemeClr val="bg1"/>
                </a:solidFill>
                <a:latin typeface="Meiryo UI" panose="020B0604030504040204" pitchFamily="34" charset="-128"/>
                <a:ea typeface="Meiryo UI" panose="020B0604030504040204" pitchFamily="34" charset="-128"/>
              </a:rPr>
              <a:t>THE</a:t>
            </a:r>
            <a:r>
              <a:rPr lang="ja-JP" altLang="en-US" sz="2000" dirty="0">
                <a:solidFill>
                  <a:schemeClr val="bg1"/>
                </a:solidFill>
                <a:latin typeface="Meiryo UI" panose="020B0604030504040204" pitchFamily="34" charset="-128"/>
                <a:ea typeface="Meiryo UI" panose="020B0604030504040204" pitchFamily="34" charset="-128"/>
              </a:rPr>
              <a:t>地球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素材：コート紙</a:t>
            </a:r>
            <a:r>
              <a:rPr lang="en-US" altLang="ja-JP" sz="900" dirty="0">
                <a:latin typeface="Meiryo UI" panose="020B0604030504040204" pitchFamily="34" charset="-128"/>
                <a:ea typeface="Meiryo UI" panose="020B0604030504040204" pitchFamily="34" charset="-128"/>
              </a:rPr>
              <a:t>103kg</a:t>
            </a:r>
            <a:r>
              <a:rPr lang="ja-JP" altLang="en-US" sz="900" dirty="0">
                <a:latin typeface="Meiryo UI" panose="020B0604030504040204" pitchFamily="34" charset="-128"/>
                <a:ea typeface="Meiryo UI" panose="020B0604030504040204" pitchFamily="34" charset="-128"/>
              </a:rPr>
              <a:t>・ケント紙</a:t>
            </a:r>
            <a:r>
              <a:rPr lang="en-US" altLang="ja-JP" sz="900" dirty="0">
                <a:latin typeface="Meiryo UI" panose="020B0604030504040204" pitchFamily="34" charset="-128"/>
                <a:ea typeface="Meiryo UI" panose="020B0604030504040204" pitchFamily="34" charset="-128"/>
              </a:rPr>
              <a:t>90kg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46/2</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W500×H750mm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22kg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備考：表紙名入れ無し（印刷寸法：</a:t>
            </a:r>
            <a:r>
              <a:rPr lang="en-US" altLang="ja-JP" sz="900" dirty="0">
                <a:latin typeface="Meiryo UI" panose="020B0604030504040204" pitchFamily="34" charset="-128"/>
                <a:ea typeface="Meiryo UI" panose="020B0604030504040204" pitchFamily="34" charset="-128"/>
              </a:rPr>
              <a:t>W360×H75mm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大自然の中で感じる、ダイナミックな地球の息吹をフィルム印刷特有の美しい写真で再現。エコロジーをキーワードにした豪華で美しいカレンダーです。業種を問わず年末のご挨拶用におススメです。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endParaRPr lang="en-US" altLang="ja-JP" sz="14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DB1CED4B-2B9A-2BE2-E2C7-1AB13BDD1C39}"/>
              </a:ext>
            </a:extLst>
          </p:cNvPr>
          <p:cNvPicPr>
            <a:picLocks noChangeAspect="1"/>
          </p:cNvPicPr>
          <p:nvPr/>
        </p:nvPicPr>
        <p:blipFill>
          <a:blip r:embed="rId5"/>
          <a:stretch>
            <a:fillRect/>
          </a:stretch>
        </p:blipFill>
        <p:spPr>
          <a:xfrm>
            <a:off x="672900" y="1389164"/>
            <a:ext cx="3640591" cy="364059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736</TotalTime>
  <Words>130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2024-07-25T02:28:18Z</dcterms:modified>
</cp:coreProperties>
</file>