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9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フィルム 世界の夜景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素材：コート紙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103kg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・ケント紙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W500×H750mm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備考：表紙名入れ無し（印刷寸法：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誰もが思わず酔いしれる、ロマンチックな夜景。世界各地で毎晩奏でられる光のシンフォニーをフィルム印刷特有の美しい写真で表現した豪華なカレンダーです。幻想的な世界をご堪能ください。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ABACAFA-46E6-B9AA-1633-A73160091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52" y="1369319"/>
            <a:ext cx="3660437" cy="36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3103</TotalTime>
  <Words>129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416</cp:revision>
  <cp:lastPrinted>2021-07-20T08:57:41Z</cp:lastPrinted>
  <dcterms:created xsi:type="dcterms:W3CDTF">2021-06-21T09:41:39Z</dcterms:created>
  <dcterms:modified xsi:type="dcterms:W3CDTF">2024-07-25T02:28:18Z</dcterms:modified>
</cp:coreProperties>
</file>